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63" r:id="rId3"/>
    <p:sldId id="264" r:id="rId4"/>
    <p:sldId id="259" r:id="rId5"/>
    <p:sldId id="257" r:id="rId6"/>
    <p:sldId id="258" r:id="rId7"/>
    <p:sldId id="266" r:id="rId8"/>
    <p:sldId id="261" r:id="rId9"/>
    <p:sldId id="267" r:id="rId10"/>
    <p:sldId id="262" r:id="rId11"/>
    <p:sldId id="265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86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C6F58-7E69-4B4E-BD06-7D69BDF9C970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872E-3978-4F82-8A74-FE9359BFB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0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3872E-3978-4F82-8A74-FE9359BFBF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4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1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2760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7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81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3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0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4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4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05C0-606E-469B-8B1B-EA98CE6ED4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286BE4-1A16-46A4-82A8-DABF0A055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27" y="-117987"/>
            <a:ext cx="14305935" cy="6975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719" y="2277143"/>
            <a:ext cx="7766936" cy="164630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Chandigarh </a:t>
            </a:r>
            <a:r>
              <a:rPr lang="en-US" b="1" dirty="0" smtClean="0">
                <a:solidFill>
                  <a:schemeClr val="tx1"/>
                </a:solidFill>
              </a:rPr>
              <a:t>University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FastTrack Admissions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1227" y="4050833"/>
            <a:ext cx="7766936" cy="109689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5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SUBMITTED BY:</a:t>
            </a:r>
            <a:endParaRPr lang="en-US" sz="5600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5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NAME: DEEPAK YADAV</a:t>
            </a:r>
          </a:p>
          <a:p>
            <a:pPr algn="ctr"/>
            <a:r>
              <a:rPr lang="en-US" sz="5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UNIVERSITY UID: 16BCS2082</a:t>
            </a:r>
          </a:p>
          <a:p>
            <a:pPr algn="ctr"/>
            <a:r>
              <a:rPr lang="en-US" sz="5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                          </a:t>
            </a:r>
          </a:p>
          <a:p>
            <a:pPr algn="ctr"/>
            <a:r>
              <a:rPr lang="en-US" sz="5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DEPARTMENT OF COMPUTER SCIENCE &amp; ENGINEERING</a:t>
            </a:r>
          </a:p>
          <a:p>
            <a:pPr algn="ctr"/>
            <a:r>
              <a:rPr lang="en-US" sz="5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CHANDIGARH UNIVERSITY GHARUAN, MOHALI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6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34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0758" cy="6941677"/>
          </a:xfrm>
        </p:spPr>
      </p:pic>
    </p:spTree>
    <p:extLst>
      <p:ext uri="{BB962C8B-B14F-4D97-AF65-F5344CB8AC3E}">
        <p14:creationId xmlns:p14="http://schemas.microsoft.com/office/powerpoint/2010/main" val="96509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564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6961" y="-2466960"/>
            <a:ext cx="7616956" cy="125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61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"/>
          <a:stretch>
            <a:fillRect/>
          </a:stretch>
        </p:blipFill>
        <p:spPr bwMode="auto">
          <a:xfrm rot="5400000">
            <a:off x="2960730" y="-2824744"/>
            <a:ext cx="6373712" cy="1258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31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5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91" y="0"/>
            <a:ext cx="385762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61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31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E6237"/>
      </a:accent2>
      <a:accent3>
        <a:srgbClr val="B64926"/>
      </a:accent3>
      <a:accent4>
        <a:srgbClr val="851C00"/>
      </a:accent4>
      <a:accent5>
        <a:srgbClr val="FE6237"/>
      </a:accent5>
      <a:accent6>
        <a:srgbClr val="B22600"/>
      </a:accent6>
      <a:hlink>
        <a:srgbClr val="5912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</TotalTime>
  <Words>28</Words>
  <Application>Microsoft Office PowerPoint</Application>
  <PresentationFormat>Widescreen</PresentationFormat>
  <Paragraphs>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Trebuchet MS</vt:lpstr>
      <vt:lpstr>Wingdings 3</vt:lpstr>
      <vt:lpstr>Facet</vt:lpstr>
      <vt:lpstr>Chandigarh University FastTrack Admissions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Chandigarh University FastTrack Admissions</dc:title>
  <dc:creator>Deepak Yadav</dc:creator>
  <cp:lastModifiedBy>Deepak Yadav</cp:lastModifiedBy>
  <cp:revision>6</cp:revision>
  <dcterms:created xsi:type="dcterms:W3CDTF">2018-07-19T04:35:25Z</dcterms:created>
  <dcterms:modified xsi:type="dcterms:W3CDTF">2018-08-01T04:47:16Z</dcterms:modified>
</cp:coreProperties>
</file>